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_rels/notesSlide9.xml.rels" ContentType="application/vnd.openxmlformats-package.relationships+xml"/>
  <Override PartName="/ppt/notesSlides/_rels/notesSlide6.xml.rels" ContentType="application/vnd.openxmlformats-package.relationships+xml"/>
  <Override PartName="/ppt/notesSlides/_rels/notesSlide8.xml.rels" ContentType="application/vnd.openxmlformats-package.relationships+xml"/>
  <Override PartName="/ppt/notesSlides/_rels/notesSlide2.xml.rels" ContentType="application/vnd.openxmlformats-package.relationships+xml"/>
  <Override PartName="/ppt/notesSlides/_rels/notesSlide7.xml.rels" ContentType="application/vnd.openxmlformats-package.relationships+xml"/>
  <Override PartName="/ppt/notesSlides/_rels/notesSlide1.xml.rels" ContentType="application/vnd.openxmlformats-package.relationships+xml"/>
  <Override PartName="/ppt/notesSlides/_rels/notesSlide5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presProps.xml" ContentType="application/vnd.openxmlformats-officedocument.presentationml.presPro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Click to move the slide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 idx="4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 idx="5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 idx="6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74A590F7-2A7F-440F-98F1-F52650FF4A16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Introduce the concept of biological transmutations — nuclear transformations occurring inside living systems without extreme temperature or pressure.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Highlight that traditional physics assumes only high-energy nuclear processes, but this approach explores low mass-difference (Δm) reactions — keV to sub-MeV — that could occur via enzyme-assisted electron screening, neutron moderation, or alpha capture.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Mention Kervran’s early research and the evolution into this low delta, easy mover framework for explaining natural element conversions in plants, animals, and humans.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038A3E2F-180D-49DD-8C5B-13F9DAC576EA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Future work should include experiments to validate low-Δm nuclear transformations.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Potential applications in agriculture, medicine, and bio-material production could be transformative.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938E5AD-670C-454D-8901-C6E3DCD0C779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In biological systems, large energy releases (MeV-scale) would cause radiation damage, so feasible reactions must have low Δm, often compensated by endothermic and exothermic steps in a loop.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This makes them silent from a thermal perspective, yet still able to perform elemental conversions.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These reactions exploit isobar slides (β/EC), isomer drops, and soft captures to achieve low ΔE.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sldNum" idx="8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FEAA490F-5CD3-4EA3-AA31-F1DC21AD68CB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Easy movers are isotopes that can shift to nearby isotopes with low Δm.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Many biological elements are easy movers, and heavy anchors like Sr-88, Ba-138, Sn-120, Pb-208 serve as hubs.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These hubs enable low-energy pathways connecting light biological elements to heavier elements.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sldNum" idx="9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44C60A1-8DC6-4E82-8F5D-345764917600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Examples: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- Na+O → K (low ΔE), K+p → Ca — relevant to muscle and nerve function.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- Mg+O → Ca — dietary Mg affecting bone density.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- P+α → S → Ca — in chickens producing bones without shells present.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- N-14 ⇄ C-14 — endothermic/exothermic tiny Q-value useful for subtle temperature regulation (possible SPP involvement).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sldNum" idx="10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04DF324-1ACD-424F-9BF4-ADF0A8575633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The Na/K biological pump may involve nuclear-level adjustments in easy mover isotopes.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These could act as heat sinks in muscle cells, protecting against heat fatigue.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ORS (oral rehydration salts) restores Na⁺, enabling the pathway to resume, which may explain improved endurance in hot climates.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sldNum" idx="11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3CC6306-A5FA-4AD4-B11F-28B46AD7C65C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Metal cofactors may assist low-energy nuclear steps by improving particle approach probability.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Fe in hemoglobin, Cu in redox enzymes, Mo in nitrogenase — all could aid nuclear facilitation.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Isomer drops provide clean keV energy absorption without high-energy radiation.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9BAB0D3-868F-490E-9E15-E82919B4F260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Examples: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- Cows producing Ca-rich milk despite low dietary Ca when P is supplied.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- Chicks forming bones even when shell Ca is absent — possible P/S → Ca.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- Human Mg intake boosting Ca formation in bones.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- Trees gaining massive biomass from atmospheric gases without proportional soil depletion.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sldNum" idx="13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C63EB45-809E-4B5E-A320-F55502F5F741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Empirical hints from agriculture, biology, and environmental monitoring suggest nuclear-level changes without high-energy triggers.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C-14 ratios in plants near volcanoes and anomalous isotope ratios point toward low-Δm biological processes.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sldNum" idx="14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FEFE9B1-73C9-4193-8F28-5312864D0D68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Low-Δm loops can be designed to be energy neutral, maintaining thermal balance while performing nuclear transformations.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Example: Na+O → K 🔥, K+p → Ca 🔥, Ca→Ba ❄️, plus keV isomer drops → net ~0.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sldNum" idx="15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F215AD5C-1CAE-42FE-9613-6D6FA05C9F0F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D4ACCAC-BDFF-472A-A264-DCD841C3B47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DA2E7D3-22DD-47AD-8A58-45AD2373D77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6BEB154-A45F-4BD0-80AC-4BB3E994ACE4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E2EF247-BC9F-4CBA-B074-9A3B76D0D1B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F919B1F-C8A5-4040-AD30-D79342FF563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D45B98E-824E-41F2-B410-43C2BE7D60E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3E762C2-1731-4356-A30D-9CDC83DF21F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4A74D2E-3770-47F1-BBBF-8380A35E30C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6230A3E-7B40-428B-9C00-243341BE0D6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EDF1320-4764-4015-B8E1-4F2A0C916B8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C4C47A7-53E9-439A-A9AD-F89EF8B440F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BCE008F-9F25-4E62-9034-F21937B3A1D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2BD09CF-3324-4162-9C14-47F85E4F0381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Biological Transmutations: Low-Δm Nuclear Pathways in Living Systems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Khawar Nehal’s Framework for Feasible Bio-Nuclear Reactions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Research &amp; Applications Ahead 🚀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Isotope tracking in controlled biological systems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Search for keV-scale gamma signatures in vivo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Engineering bio-reactors for targeted transmutations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Agricultural and health optimization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Why Low Δm Matters in Bio-Nuclear Feasibility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Δm = mass difference between reactants and products → ΔE = Q-value (energy change)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Low ΔE (&lt;1 MeV) = feasible in biological environments with catalysts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“</a:t>
            </a: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Easy movers” = isotopes near stability islands that transform with minimal Δm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Net ΔE ~ 0 loops = appear “chemical” in energy balance but are nuclear in nature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The Role of Easy Movers in Biological Transmutations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Easy movers: isotopes with small Δm to multiple neighbors via α, p, n, β, EC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Cluster near magic numbers (Z=50, 82; N=50, 82, 126)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Examples: Na, Mg, P, S, K, Ca, Fe, Sr, Ba, Sn, Pb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Stability islands allow gentle β/EC slides &lt;1 MeV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Low-Δm Pathways in Plants, Animals, and Humans 🌱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Na → K → Ca loop for cell electrical balance &amp; bone mineralization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Mg → Ca conversion for bone health in mammals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P/S → Ca for eggshell and bone production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N-14 ⇄ C-14 loop as a micro cooling/heating pair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Sodium–Potassium Pathway (SPP) &amp; ATP Cooling ❄️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SPP = Na⁺/K⁺ exchange across membranes, normally seen as chemical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Low-Δm model: nuclear tuning possible in Na→K conversions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ATP hydrolysis + nuclear endothermic steps = intracellular cooling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Low sodium → low K production → system slows to avoid overheating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Biological Catalysts for Low-Δm Reactions 🧲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Fe, Cu, Mo, Ni in enzyme active sites lower effective Coulomb barriers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Electron screening via protein environments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Neutron/proton focusing by metal cofactors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Isomer de-excitation (e.g., 57mFe, 99mTc) as micro heat sinks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Life-Relevant Effects 🦴🌿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Explains Ca in milk linked to dietary P in cows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Accounts for bone formation without external Ca in chicks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Mg intake and bone density connection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Tree mass increase from air C/N/O inputs via low-Δm chains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Measurements Supporting Low-Δm Bio-Nuclear Reactions 📊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Elemental imbalances in growth vs intake/output studies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Isotope ratios (e.g., C-14 variations in plants vs air)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Anomalous K-40 levels in certain crops (bananas)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Increased heavy isotope presence near biological activity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Closed-Loop Nuclear Pathways in Biology ♻️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Pair exothermic &amp; endothermic low-Δm steps for net ΔE ≈ 0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Appears chemical in energy signature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Provides elemental transmutation &amp; thermal management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Fits within enzymatic/cellular structures</a:t>
            </a:r>
            <a:endParaRPr b="0" lang="en-US" sz="1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LibreOffice/7.4.7.2$Linux_X86_64 LibreOffice_project/40$Build-2</Application>
  <AppVersion>15.0000</AppVers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2013-01-27T09:14:16Z</dcterms:created>
  <dc:creator/>
  <dc:description>generated using python-pptx</dc:description>
  <dc:language>en-US</dc:language>
  <cp:lastModifiedBy>Steve Canny</cp:lastModifiedBy>
  <dcterms:modified xsi:type="dcterms:W3CDTF">2013-01-27T09:15:58Z</dcterms:modified>
  <cp:revision>1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On-screen Show (4:3)</vt:lpwstr>
  </property>
</Properties>
</file>