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9C1C7-3DCD-1040-A9CF-14679D8B5DD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E49A5-4136-284D-997B-48E1D791A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5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>
            <a:r>
              <a:t>Explain the origin of the term 'Ikigai'.</a:t>
            </a:r>
          </a:p>
          <a:p>
            <a:r>
              <a:t>Highlight that the Western model simplifies a broader cultural concept.</a:t>
            </a:r>
          </a:p>
          <a:p>
            <a:r>
              <a:t>Emphasize that it is both a mindset and a practical tool.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>
            <a:r>
              <a:t>Wrap up with encouragement.</a:t>
            </a:r>
          </a:p>
          <a:p>
            <a:r>
              <a:t>Stress that it's okay not to have all four circles aligned immediately.</a:t>
            </a:r>
          </a:p>
          <a:p>
            <a:r>
              <a:t>Remind them it’s a lifelong journey of evolving purpose.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>
            <a:r>
              <a:t>Describe each circle and what it represents.</a:t>
            </a:r>
          </a:p>
          <a:p>
            <a:r>
              <a:t>Use relatable examples like hobbies, talents, global needs, and job roles.</a:t>
            </a:r>
          </a:p>
          <a:p>
            <a:r>
              <a:t>Mention that true ikigai lies at the center where all four intersect.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>
            <a:r>
              <a:t>Talk about the feeling of being 'in the zone'.</a:t>
            </a:r>
          </a:p>
          <a:p>
            <a:r>
              <a:t>Encourage the audience to think about what they love doing even without reward.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>
            <a:r>
              <a:t>Prompt the audience to reflect on skills they are known for.</a:t>
            </a:r>
          </a:p>
          <a:p>
            <a:r>
              <a:t>Encourage listing things others compliment or ask help with.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>
            <a:r>
              <a:t>Discuss the importance of impact.</a:t>
            </a:r>
          </a:p>
          <a:p>
            <a:r>
              <a:t>Ask what social causes move them emotionally and ethically.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>
            <a:r>
              <a:t>Highlight the importance of financial sustainability.</a:t>
            </a:r>
          </a:p>
          <a:p>
            <a:r>
              <a:t>Encourage thinking about how to monetize their talents ethically.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>
            <a:r>
              <a:t>Break down each intersection with examples.</a:t>
            </a:r>
          </a:p>
          <a:p>
            <a:r>
              <a:t>Explain how each pair brings benefits and limitations.</a:t>
            </a:r>
          </a:p>
          <a:p>
            <a:r>
              <a:t>Highlight the sweet spot at the center.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>
            <a:r>
              <a:t>Guide the audience through the process.</a:t>
            </a:r>
          </a:p>
          <a:p>
            <a:r>
              <a:t>Encourage journaling or mind-mapping.</a:t>
            </a:r>
          </a:p>
          <a:p>
            <a:r>
              <a:t>Emphasize trying combinations and being patient.</a:t>
            </a:r>
          </a:p>
          <a:p>
            <a:r>
              <a:t>Mention common mistakes like chasing money only or ignoring joy.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3" sz="quarter"/>
          </p:nvPr>
        </p:nvSpPr>
        <p:spPr/>
        <p:txBody>
          <a:bodyPr/>
          <a:lstStyle/>
          <a:p>
            <a:r>
              <a:t>Be transparent about cultural adaptation.</a:t>
            </a:r>
          </a:p>
          <a:p>
            <a:r>
              <a:t>Explain that in Japan, ikigai includes simple joys like family time.</a:t>
            </a:r>
          </a:p>
          <a:p>
            <a:r>
              <a:t>Use this to underscore that everyone's path is different.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 sz="quarter"/>
          </p:nvPr>
        </p:nvSpPr>
        <p:spPr/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The Ikigai 4 Circles Method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 guide to finding your purpose through balance and reflection.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Critiques and Nuances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Western model by Marc Winn (2014).</a:t>
            </a:r>
          </a:p>
          <a:p>
            <a:r>
              <a:t>Original ikigai is broader—daily joy, not just career.</a:t>
            </a:r>
          </a:p>
          <a:p>
            <a:r>
              <a:t>Terms like 'yarigai' and 'hatarakigai' are more specific.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Ikigai is a guide, not a formula</a:t>
            </a:r>
          </a:p>
          <a:p>
            <a:r>
              <a:t>• Partial overlaps still have value</a:t>
            </a:r>
          </a:p>
          <a:p>
            <a:r>
              <a:t>• Revisit ikigai during life changes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Ikigai?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Ikigai (生き甲斐): 'a reason for being' or 'joy of living'.</a:t>
            </a:r>
          </a:p>
          <a:p/>
          <a:p>
            <a:r>
              <a:t>Popularized in the West through a 4-circle Venn diagram.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Four Circles of Ikigai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What You Love (Passion)</a:t>
            </a:r>
          </a:p>
          <a:p>
            <a:r>
              <a:t>2. What You're Good At (Skills)</a:t>
            </a:r>
          </a:p>
          <a:p>
            <a:r>
              <a:t>3. What the World Needs (Mission)</a:t>
            </a:r>
          </a:p>
          <a:p>
            <a:r>
              <a:t>4. What You Can Be Paid For (Profession)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What You Love (Passion)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Activities that bring joy and flow.</a:t>
            </a:r>
          </a:p>
          <a:p>
            <a:r>
              <a:t>Examples: Art, music, teaching, sports.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What You're Good At (Skills)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Your natural strengths and learned expertise.</a:t>
            </a:r>
          </a:p>
          <a:p>
            <a:r>
              <a:t>Examples: Communication, coding, problem-solving.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What the World Needs (Mission)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Global or local issues aligned with your values.</a:t>
            </a:r>
          </a:p>
          <a:p>
            <a:r>
              <a:t>Examples: Climate change, education, justice.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What You Can Be Paid For (Profession)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Marketable skills that can generate income.</a:t>
            </a:r>
          </a:p>
          <a:p>
            <a:r>
              <a:t>Examples: Career roles, freelance, businesses.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Meaningful Overlaps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Passion + Skills = Joy</a:t>
            </a:r>
          </a:p>
          <a:p>
            <a:r>
              <a:t>Skills + Market Need = Vocation</a:t>
            </a:r>
          </a:p>
          <a:p>
            <a:r>
              <a:t>Market Need + Passion = Mission</a:t>
            </a:r>
          </a:p>
          <a:p>
            <a:r>
              <a:t>Passion + Profession = Profession</a:t>
            </a:r>
          </a:p>
          <a:p>
            <a:r>
              <a:t>All 4 = Ikigai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How to Apply the Ikigai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Self-Reflect</a:t>
            </a:r>
          </a:p>
          <a:p>
            <a:r>
              <a:t>2. Identify Overlaps</a:t>
            </a:r>
          </a:p>
          <a:p>
            <a:r>
              <a:t>3. Experiment and Iterate</a:t>
            </a:r>
          </a:p>
          <a:p>
            <a:r>
              <a:t>4. Avoid Pitfalls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